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326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20" d="100"/>
          <a:sy n="120" d="100"/>
        </p:scale>
        <p:origin x="67" y="82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04-06-2024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04-06-2024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3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6EBD66-C4C4-C480-ECAF-8E3998AACDD6}"/>
              </a:ext>
            </a:extLst>
          </p:cNvPr>
          <p:cNvSpPr>
            <a:spLocks/>
          </p:cNvSpPr>
          <p:nvPr/>
        </p:nvSpPr>
        <p:spPr>
          <a:xfrm>
            <a:off x="0" y="4567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15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Logo DK">
            <a:extLst>
              <a:ext uri="{FF2B5EF4-FFF2-40B4-BE49-F238E27FC236}">
                <a16:creationId xmlns:a16="http://schemas.microsoft.com/office/drawing/2014/main" id="{10AEAB7D-BE0B-6AD5-B821-80B860E9A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00BB97-E68C-2AF8-AFD4-5FA16ACB2AA5}"/>
              </a:ext>
            </a:extLst>
          </p:cNvPr>
          <p:cNvSpPr/>
          <p:nvPr/>
        </p:nvSpPr>
        <p:spPr>
          <a:xfrm>
            <a:off x="4582296" y="236292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REPRÆSENTANTSKAB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0BE9B-FAAC-EF80-BA69-AD6264CA39E6}"/>
              </a:ext>
            </a:extLst>
          </p:cNvPr>
          <p:cNvSpPr/>
          <p:nvPr/>
        </p:nvSpPr>
        <p:spPr>
          <a:xfrm>
            <a:off x="4582300" y="637583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BESTYRELSE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2C544-A431-04E8-08D2-9CDDA713B89D}"/>
              </a:ext>
            </a:extLst>
          </p:cNvPr>
          <p:cNvSpPr/>
          <p:nvPr/>
        </p:nvSpPr>
        <p:spPr>
          <a:xfrm>
            <a:off x="375645" y="1038574"/>
            <a:ext cx="11352258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INSTITUT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Adm. direktør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D26672-E603-DC51-E188-B0C334B4AF04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BYGGERI OG ANLÆG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7A266-5187-A96B-E6E0-475ABA5EEF65}"/>
              </a:ext>
            </a:extLst>
          </p:cNvPr>
          <p:cNvSpPr/>
          <p:nvPr/>
        </p:nvSpPr>
        <p:spPr>
          <a:xfrm>
            <a:off x="3669907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Mette Glavind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5982F-96B6-C066-1BF5-B25A7D382453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B33594-A6E8-E692-649A-0CCAA1A6BE2D}"/>
              </a:ext>
            </a:extLst>
          </p:cNvPr>
          <p:cNvSpPr/>
          <p:nvPr/>
        </p:nvSpPr>
        <p:spPr>
          <a:xfrm>
            <a:off x="3680117" y="2855835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Bæredygtigt Byggeri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Idé &amp; Vækst​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Kvalitet i Byggeriet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Murværk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Rørcentret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Træ og Biomaterialer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9B0E77-47B4-BCC4-AECC-909B6BFC2BB9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MILJØTEKNOLOGI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BAEC9-1FB5-6087-DBA6-3D8DD80C8B19}"/>
              </a:ext>
            </a:extLst>
          </p:cNvPr>
          <p:cNvSpPr/>
          <p:nvPr/>
        </p:nvSpPr>
        <p:spPr>
          <a:xfrm>
            <a:off x="8543287" y="2341195"/>
            <a:ext cx="1514470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Sune D. Nygaard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3FFDAF-FB3D-3819-5B0F-41E64E0A5EAD}"/>
              </a:ext>
            </a:extLst>
          </p:cNvPr>
          <p:cNvSpPr/>
          <p:nvPr/>
        </p:nvSpPr>
        <p:spPr>
          <a:xfrm>
            <a:off x="8543286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Erhverv og Samfund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Kemisk karakterisering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og Rådgivning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Luft og Sensorteknologi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 og Materialekemi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Vandteknologi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3AD841-434A-8184-F440-635F2E11DDAC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20D664-C77D-95EF-62D5-8E8AE1540A61}"/>
              </a:ext>
            </a:extLst>
          </p:cNvPr>
          <p:cNvSpPr/>
          <p:nvPr/>
        </p:nvSpPr>
        <p:spPr>
          <a:xfrm>
            <a:off x="5303236" y="2869361"/>
            <a:ext cx="1503355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Materiale- 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Funktionelle Materialer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Plast og Emballage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Tribologi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B6F3AD-51AF-013A-E6C9-C630D22A2A5D}"/>
              </a:ext>
            </a:extLst>
          </p:cNvPr>
          <p:cNvSpPr/>
          <p:nvPr/>
        </p:nvSpPr>
        <p:spPr>
          <a:xfrm>
            <a:off x="10394807" y="2255601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54A11E-FEE4-BAB6-ABD5-D0F866B044F0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 OG KLIMA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7BCF68-14A4-E35E-3D4B-BE61780799AA}"/>
              </a:ext>
            </a:extLst>
          </p:cNvPr>
          <p:cNvSpPr/>
          <p:nvPr/>
        </p:nvSpPr>
        <p:spPr>
          <a:xfrm>
            <a:off x="6930393" y="2331312"/>
            <a:ext cx="151447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Tveit</a:t>
            </a: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D31169F0-BC7D-B328-4A98-BEBAE4D232B9}"/>
              </a:ext>
            </a:extLst>
          </p:cNvPr>
          <p:cNvSpPr/>
          <p:nvPr/>
        </p:nvSpPr>
        <p:spPr>
          <a:xfrm>
            <a:off x="6941507" y="2869361"/>
            <a:ext cx="1503356" cy="23142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Automobilteknik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Energieffektivisering og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Grønne Energisystemer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Installation og Kalibrering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Køle- og Varme-pumpeteknik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Måling og Kvalitet 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B46994-C9D3-45A4-B9C9-6FE3D7F440CC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DATTER-</a:t>
            </a:r>
            <a:b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SELSKABER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FB4D72-92AC-8D61-36F2-45D7D2F35C73}"/>
              </a:ext>
            </a:extLst>
          </p:cNvPr>
          <p:cNvSpPr/>
          <p:nvPr/>
        </p:nvSpPr>
        <p:spPr>
          <a:xfrm>
            <a:off x="10162790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by-nunaSolutions sl,  Spain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AA74A1-662F-568F-6D09-E376C98E1A48}"/>
              </a:ext>
            </a:extLst>
          </p:cNvPr>
          <p:cNvSpPr/>
          <p:nvPr/>
        </p:nvSpPr>
        <p:spPr>
          <a:xfrm>
            <a:off x="10394417" y="2273125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9DFA2D-C6CD-8057-1850-08A77AE0F286}"/>
              </a:ext>
            </a:extLst>
          </p:cNvPr>
          <p:cNvSpPr/>
          <p:nvPr/>
        </p:nvSpPr>
        <p:spPr>
          <a:xfrm>
            <a:off x="386249" y="5289913"/>
            <a:ext cx="11355222" cy="3428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E41EFB8-F3B9-4CB8-A666-BBEC0D30C473}"/>
              </a:ext>
            </a:extLst>
          </p:cNvPr>
          <p:cNvSpPr/>
          <p:nvPr/>
        </p:nvSpPr>
        <p:spPr>
          <a:xfrm>
            <a:off x="584537" y="5325459"/>
            <a:ext cx="10932288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STABSFUNKTIONER</a:t>
            </a: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E30F63-3920-803C-7440-A47E3F35D19B}"/>
              </a:ext>
            </a:extLst>
          </p:cNvPr>
          <p:cNvSpPr/>
          <p:nvPr/>
        </p:nvSpPr>
        <p:spPr>
          <a:xfrm>
            <a:off x="5303236" y="2341195"/>
            <a:ext cx="1503355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Mikkel Agerbæk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CFAF4D-626B-6F7D-1D93-C44527C3F944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47CED7-3835-F96A-E0DD-A52937680DFF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D9A93-A0F8-1394-395F-5D82CDB6BB67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A7107-3487-D2D1-BD68-462EBAAC9230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D21705-8672-9424-3579-F960112021AD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74BB2D-9585-6D74-5427-7A2DAFA80C65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893787-F71F-78E4-729F-23482E020434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FØDEVARER OG PRODUKTION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C0CB10-EB67-32D5-407E-A289C710FA1A}"/>
              </a:ext>
            </a:extLst>
          </p:cNvPr>
          <p:cNvSpPr/>
          <p:nvPr/>
        </p:nvSpPr>
        <p:spPr>
          <a:xfrm>
            <a:off x="440774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Direktør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Anne-Lise H. Lejre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E995A4-8638-3728-530B-DC7F75A835B3}"/>
              </a:ext>
            </a:extLst>
          </p:cNvPr>
          <p:cNvSpPr/>
          <p:nvPr/>
        </p:nvSpPr>
        <p:spPr>
          <a:xfrm>
            <a:off x="450984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Bioressourcer 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Bæredygtighed og Digitalisering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​Fødevareteknologi​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Fødevaresikkerhed og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-kvalitet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og Digital transformation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9B3B5D-D807-1CCF-984C-9EAACDAA5D6F}"/>
              </a:ext>
            </a:extLst>
          </p:cNvPr>
          <p:cNvSpPr/>
          <p:nvPr/>
        </p:nvSpPr>
        <p:spPr>
          <a:xfrm>
            <a:off x="2057409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Landbrug og Digitalisering​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Design and Operations​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Uddannelse ​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1877652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15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19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22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34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35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8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40.xml><?xml version="1.0" encoding="utf-8"?>
<TemplafyFormConfiguration><![CDATA[{"formFields":[],"formDataEntries":[]}]]></TemplafyFormConfiguration>
</file>

<file path=customXml/item41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44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B85B0687-542A-4A0B-8D62-EBFBCA81EF86}">
  <ds:schemaRefs/>
</ds:datastoreItem>
</file>

<file path=customXml/itemProps10.xml><?xml version="1.0" encoding="utf-8"?>
<ds:datastoreItem xmlns:ds="http://schemas.openxmlformats.org/officeDocument/2006/customXml" ds:itemID="{25EC127C-79EA-4189-A274-C9DAB3824E72}">
  <ds:schemaRefs/>
</ds:datastoreItem>
</file>

<file path=customXml/itemProps11.xml><?xml version="1.0" encoding="utf-8"?>
<ds:datastoreItem xmlns:ds="http://schemas.openxmlformats.org/officeDocument/2006/customXml" ds:itemID="{2E3B981D-083A-4146-9F80-8E8D24B61DF6}">
  <ds:schemaRefs/>
</ds:datastoreItem>
</file>

<file path=customXml/itemProps12.xml><?xml version="1.0" encoding="utf-8"?>
<ds:datastoreItem xmlns:ds="http://schemas.openxmlformats.org/officeDocument/2006/customXml" ds:itemID="{13A9A8E4-4071-439C-A10E-F3B9ACE14323}">
  <ds:schemaRefs/>
</ds:datastoreItem>
</file>

<file path=customXml/itemProps13.xml><?xml version="1.0" encoding="utf-8"?>
<ds:datastoreItem xmlns:ds="http://schemas.openxmlformats.org/officeDocument/2006/customXml" ds:itemID="{2F0CED26-1947-4CCB-9D9E-C47238A700A5}">
  <ds:schemaRefs/>
</ds:datastoreItem>
</file>

<file path=customXml/itemProps14.xml><?xml version="1.0" encoding="utf-8"?>
<ds:datastoreItem xmlns:ds="http://schemas.openxmlformats.org/officeDocument/2006/customXml" ds:itemID="{58FBB2D6-0ECB-4138-81DA-9FBD846CE9E1}">
  <ds:schemaRefs/>
</ds:datastoreItem>
</file>

<file path=customXml/itemProps15.xml><?xml version="1.0" encoding="utf-8"?>
<ds:datastoreItem xmlns:ds="http://schemas.openxmlformats.org/officeDocument/2006/customXml" ds:itemID="{97CB9083-67A8-49A6-ABDF-3C555C080751}">
  <ds:schemaRefs/>
</ds:datastoreItem>
</file>

<file path=customXml/itemProps16.xml><?xml version="1.0" encoding="utf-8"?>
<ds:datastoreItem xmlns:ds="http://schemas.openxmlformats.org/officeDocument/2006/customXml" ds:itemID="{3DCD8ED0-9D59-414A-82F3-463CE72B844A}">
  <ds:schemaRefs/>
</ds:datastoreItem>
</file>

<file path=customXml/itemProps17.xml><?xml version="1.0" encoding="utf-8"?>
<ds:datastoreItem xmlns:ds="http://schemas.openxmlformats.org/officeDocument/2006/customXml" ds:itemID="{1F013925-2707-4BD3-B711-CC4A4E315D0F}">
  <ds:schemaRefs/>
</ds:datastoreItem>
</file>

<file path=customXml/itemProps18.xml><?xml version="1.0" encoding="utf-8"?>
<ds:datastoreItem xmlns:ds="http://schemas.openxmlformats.org/officeDocument/2006/customXml" ds:itemID="{A4BAC2B4-EEA9-4403-BD45-2D666802D3E0}">
  <ds:schemaRefs/>
</ds:datastoreItem>
</file>

<file path=customXml/itemProps19.xml><?xml version="1.0" encoding="utf-8"?>
<ds:datastoreItem xmlns:ds="http://schemas.openxmlformats.org/officeDocument/2006/customXml" ds:itemID="{1A8DCE94-95AD-45B9-8DC3-3229EF3FA137}">
  <ds:schemaRefs/>
</ds:datastoreItem>
</file>

<file path=customXml/itemProps2.xml><?xml version="1.0" encoding="utf-8"?>
<ds:datastoreItem xmlns:ds="http://schemas.openxmlformats.org/officeDocument/2006/customXml" ds:itemID="{57C8DE3B-1263-4023-AE21-74B7BE4CB062}">
  <ds:schemaRefs/>
</ds:datastoreItem>
</file>

<file path=customXml/itemProps20.xml><?xml version="1.0" encoding="utf-8"?>
<ds:datastoreItem xmlns:ds="http://schemas.openxmlformats.org/officeDocument/2006/customXml" ds:itemID="{C995063C-D9C1-4E3C-9FE0-0455E07AB749}">
  <ds:schemaRefs/>
</ds:datastoreItem>
</file>

<file path=customXml/itemProps21.xml><?xml version="1.0" encoding="utf-8"?>
<ds:datastoreItem xmlns:ds="http://schemas.openxmlformats.org/officeDocument/2006/customXml" ds:itemID="{AD5B00F9-9B10-4BB9-94A2-A503535AF3E1}">
  <ds:schemaRefs/>
</ds:datastoreItem>
</file>

<file path=customXml/itemProps22.xml><?xml version="1.0" encoding="utf-8"?>
<ds:datastoreItem xmlns:ds="http://schemas.openxmlformats.org/officeDocument/2006/customXml" ds:itemID="{94D40589-E4AA-43A5-8F8B-23F6DE88622D}">
  <ds:schemaRefs/>
</ds:datastoreItem>
</file>

<file path=customXml/itemProps23.xml><?xml version="1.0" encoding="utf-8"?>
<ds:datastoreItem xmlns:ds="http://schemas.openxmlformats.org/officeDocument/2006/customXml" ds:itemID="{650017DC-7EA6-4805-B29A-0575FD9C3DB1}">
  <ds:schemaRefs/>
</ds:datastoreItem>
</file>

<file path=customXml/itemProps24.xml><?xml version="1.0" encoding="utf-8"?>
<ds:datastoreItem xmlns:ds="http://schemas.openxmlformats.org/officeDocument/2006/customXml" ds:itemID="{5BBD8E9C-BD7B-4CE6-81D2-89A10F610AF0}">
  <ds:schemaRefs/>
</ds:datastoreItem>
</file>

<file path=customXml/itemProps25.xml><?xml version="1.0" encoding="utf-8"?>
<ds:datastoreItem xmlns:ds="http://schemas.openxmlformats.org/officeDocument/2006/customXml" ds:itemID="{442833F9-84BE-43D7-8B6A-D01BAEF871CA}">
  <ds:schemaRefs/>
</ds:datastoreItem>
</file>

<file path=customXml/itemProps26.xml><?xml version="1.0" encoding="utf-8"?>
<ds:datastoreItem xmlns:ds="http://schemas.openxmlformats.org/officeDocument/2006/customXml" ds:itemID="{3EF09D38-D4C6-47C7-B856-555F4D39E1C1}">
  <ds:schemaRefs/>
</ds:datastoreItem>
</file>

<file path=customXml/itemProps27.xml><?xml version="1.0" encoding="utf-8"?>
<ds:datastoreItem xmlns:ds="http://schemas.openxmlformats.org/officeDocument/2006/customXml" ds:itemID="{51C1054D-D10C-43C3-9079-93E2B05E2B0C}">
  <ds:schemaRefs/>
</ds:datastoreItem>
</file>

<file path=customXml/itemProps28.xml><?xml version="1.0" encoding="utf-8"?>
<ds:datastoreItem xmlns:ds="http://schemas.openxmlformats.org/officeDocument/2006/customXml" ds:itemID="{B923F086-ED79-49CF-ACC4-98E413E565F8}">
  <ds:schemaRefs/>
</ds:datastoreItem>
</file>

<file path=customXml/itemProps29.xml><?xml version="1.0" encoding="utf-8"?>
<ds:datastoreItem xmlns:ds="http://schemas.openxmlformats.org/officeDocument/2006/customXml" ds:itemID="{AB840D76-AF0E-45C7-B812-E077CACFDA72}">
  <ds:schemaRefs/>
</ds:datastoreItem>
</file>

<file path=customXml/itemProps3.xml><?xml version="1.0" encoding="utf-8"?>
<ds:datastoreItem xmlns:ds="http://schemas.openxmlformats.org/officeDocument/2006/customXml" ds:itemID="{9751933C-EFF2-4756-B8E6-D901CC2B9F81}">
  <ds:schemaRefs/>
</ds:datastoreItem>
</file>

<file path=customXml/itemProps30.xml><?xml version="1.0" encoding="utf-8"?>
<ds:datastoreItem xmlns:ds="http://schemas.openxmlformats.org/officeDocument/2006/customXml" ds:itemID="{0028BFB0-2217-4E20-A5DF-8CF2CEB2621F}">
  <ds:schemaRefs/>
</ds:datastoreItem>
</file>

<file path=customXml/itemProps31.xml><?xml version="1.0" encoding="utf-8"?>
<ds:datastoreItem xmlns:ds="http://schemas.openxmlformats.org/officeDocument/2006/customXml" ds:itemID="{EDBD5349-D9C2-4F97-9D3B-510137E23FCB}">
  <ds:schemaRefs/>
</ds:datastoreItem>
</file>

<file path=customXml/itemProps32.xml><?xml version="1.0" encoding="utf-8"?>
<ds:datastoreItem xmlns:ds="http://schemas.openxmlformats.org/officeDocument/2006/customXml" ds:itemID="{B4207FE7-F54E-48BB-80C5-6AA2B911638A}">
  <ds:schemaRefs/>
</ds:datastoreItem>
</file>

<file path=customXml/itemProps33.xml><?xml version="1.0" encoding="utf-8"?>
<ds:datastoreItem xmlns:ds="http://schemas.openxmlformats.org/officeDocument/2006/customXml" ds:itemID="{0CC291C5-FC18-4809-8DE9-24E1E671228A}">
  <ds:schemaRefs/>
</ds:datastoreItem>
</file>

<file path=customXml/itemProps34.xml><?xml version="1.0" encoding="utf-8"?>
<ds:datastoreItem xmlns:ds="http://schemas.openxmlformats.org/officeDocument/2006/customXml" ds:itemID="{292D425E-3BE1-4DD7-8332-6A91F1CAEBD2}">
  <ds:schemaRefs/>
</ds:datastoreItem>
</file>

<file path=customXml/itemProps35.xml><?xml version="1.0" encoding="utf-8"?>
<ds:datastoreItem xmlns:ds="http://schemas.openxmlformats.org/officeDocument/2006/customXml" ds:itemID="{68809C36-255E-40EC-9113-B407C5B78585}">
  <ds:schemaRefs/>
</ds:datastoreItem>
</file>

<file path=customXml/itemProps36.xml><?xml version="1.0" encoding="utf-8"?>
<ds:datastoreItem xmlns:ds="http://schemas.openxmlformats.org/officeDocument/2006/customXml" ds:itemID="{FC797A43-977F-4B4B-8CD9-6EF3F050DA4D}">
  <ds:schemaRefs/>
</ds:datastoreItem>
</file>

<file path=customXml/itemProps37.xml><?xml version="1.0" encoding="utf-8"?>
<ds:datastoreItem xmlns:ds="http://schemas.openxmlformats.org/officeDocument/2006/customXml" ds:itemID="{9C074B25-456A-422F-857C-FAD2EEF66235}">
  <ds:schemaRefs/>
</ds:datastoreItem>
</file>

<file path=customXml/itemProps38.xml><?xml version="1.0" encoding="utf-8"?>
<ds:datastoreItem xmlns:ds="http://schemas.openxmlformats.org/officeDocument/2006/customXml" ds:itemID="{27193A0D-301D-49B7-BACC-0B5AB0E697FC}">
  <ds:schemaRefs/>
</ds:datastoreItem>
</file>

<file path=customXml/itemProps39.xml><?xml version="1.0" encoding="utf-8"?>
<ds:datastoreItem xmlns:ds="http://schemas.openxmlformats.org/officeDocument/2006/customXml" ds:itemID="{BD9F31BF-4AE1-419D-9251-340745DCD2EB}">
  <ds:schemaRefs/>
</ds:datastoreItem>
</file>

<file path=customXml/itemProps4.xml><?xml version="1.0" encoding="utf-8"?>
<ds:datastoreItem xmlns:ds="http://schemas.openxmlformats.org/officeDocument/2006/customXml" ds:itemID="{DF0EDBC5-BBFD-46AA-8925-A7D5916F1B04}">
  <ds:schemaRefs/>
</ds:datastoreItem>
</file>

<file path=customXml/itemProps40.xml><?xml version="1.0" encoding="utf-8"?>
<ds:datastoreItem xmlns:ds="http://schemas.openxmlformats.org/officeDocument/2006/customXml" ds:itemID="{DB5DCA57-4B84-4833-8C84-1CFAE3678170}">
  <ds:schemaRefs/>
</ds:datastoreItem>
</file>

<file path=customXml/itemProps41.xml><?xml version="1.0" encoding="utf-8"?>
<ds:datastoreItem xmlns:ds="http://schemas.openxmlformats.org/officeDocument/2006/customXml" ds:itemID="{2B8E5BE2-6A6C-41DC-93D8-B7AA2A76BF0C}">
  <ds:schemaRefs/>
</ds:datastoreItem>
</file>

<file path=customXml/itemProps42.xml><?xml version="1.0" encoding="utf-8"?>
<ds:datastoreItem xmlns:ds="http://schemas.openxmlformats.org/officeDocument/2006/customXml" ds:itemID="{146BE889-3BBB-4EB4-B2DC-BE83EB86EC88}">
  <ds:schemaRefs/>
</ds:datastoreItem>
</file>

<file path=customXml/itemProps43.xml><?xml version="1.0" encoding="utf-8"?>
<ds:datastoreItem xmlns:ds="http://schemas.openxmlformats.org/officeDocument/2006/customXml" ds:itemID="{127F1C83-FC09-453D-AE00-EF41D4DD1CBC}">
  <ds:schemaRefs/>
</ds:datastoreItem>
</file>

<file path=customXml/itemProps44.xml><?xml version="1.0" encoding="utf-8"?>
<ds:datastoreItem xmlns:ds="http://schemas.openxmlformats.org/officeDocument/2006/customXml" ds:itemID="{A633C43A-DCA0-4A13-8D29-378B31F51BB5}">
  <ds:schemaRefs/>
</ds:datastoreItem>
</file>

<file path=customXml/itemProps45.xml><?xml version="1.0" encoding="utf-8"?>
<ds:datastoreItem xmlns:ds="http://schemas.openxmlformats.org/officeDocument/2006/customXml" ds:itemID="{08C8954B-05BD-4372-9F92-5450F25FACBD}">
  <ds:schemaRefs/>
</ds:datastoreItem>
</file>

<file path=customXml/itemProps46.xml><?xml version="1.0" encoding="utf-8"?>
<ds:datastoreItem xmlns:ds="http://schemas.openxmlformats.org/officeDocument/2006/customXml" ds:itemID="{FD39BE90-8482-4D82-BCB9-6C5056079ECC}">
  <ds:schemaRefs/>
</ds:datastoreItem>
</file>

<file path=customXml/itemProps47.xml><?xml version="1.0" encoding="utf-8"?>
<ds:datastoreItem xmlns:ds="http://schemas.openxmlformats.org/officeDocument/2006/customXml" ds:itemID="{3F2AFE10-0F1D-4283-BDAD-F7B84B5F3B73}">
  <ds:schemaRefs/>
</ds:datastoreItem>
</file>

<file path=customXml/itemProps48.xml><?xml version="1.0" encoding="utf-8"?>
<ds:datastoreItem xmlns:ds="http://schemas.openxmlformats.org/officeDocument/2006/customXml" ds:itemID="{C1EFC17F-CF06-4215-924C-C4C5E047FDB8}">
  <ds:schemaRefs/>
</ds:datastoreItem>
</file>

<file path=customXml/itemProps5.xml><?xml version="1.0" encoding="utf-8"?>
<ds:datastoreItem xmlns:ds="http://schemas.openxmlformats.org/officeDocument/2006/customXml" ds:itemID="{F1346529-0F9E-4CDF-A911-D9002B711025}">
  <ds:schemaRefs/>
</ds:datastoreItem>
</file>

<file path=customXml/itemProps6.xml><?xml version="1.0" encoding="utf-8"?>
<ds:datastoreItem xmlns:ds="http://schemas.openxmlformats.org/officeDocument/2006/customXml" ds:itemID="{27143351-2D92-4405-85A9-FE8779F2095E}">
  <ds:schemaRefs/>
</ds:datastoreItem>
</file>

<file path=customXml/itemProps7.xml><?xml version="1.0" encoding="utf-8"?>
<ds:datastoreItem xmlns:ds="http://schemas.openxmlformats.org/officeDocument/2006/customXml" ds:itemID="{B89AD3E3-5C1E-4553-8905-9AF6416D4E8F}">
  <ds:schemaRefs/>
</ds:datastoreItem>
</file>

<file path=customXml/itemProps8.xml><?xml version="1.0" encoding="utf-8"?>
<ds:datastoreItem xmlns:ds="http://schemas.openxmlformats.org/officeDocument/2006/customXml" ds:itemID="{26DFCCC9-A9BF-4DCD-8CC4-09520883C7BE}">
  <ds:schemaRefs/>
</ds:datastoreItem>
</file>

<file path=customXml/itemProps9.xml><?xml version="1.0" encoding="utf-8"?>
<ds:datastoreItem xmlns:ds="http://schemas.openxmlformats.org/officeDocument/2006/customXml" ds:itemID="{4240198F-4BD4-4706-A2B4-0BD24254749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</TotalTime>
  <Words>148</Words>
  <Application>Microsoft Office PowerPoint</Application>
  <PresentationFormat>Brugerdefineret</PresentationFormat>
  <Paragraphs>58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Open Sans</vt:lpstr>
      <vt:lpstr>Segoe UI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14</cp:revision>
  <dcterms:created xsi:type="dcterms:W3CDTF">2022-12-20T10:25:28Z</dcterms:created>
  <dcterms:modified xsi:type="dcterms:W3CDTF">2024-06-04T08:19:16Z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